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BEC016-63A7-4D21-A270-3D446215F3F3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FABED0-DB64-4A69-A1F3-96CF89FEA21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Healthy and Hungry?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I: Our NEED: Can you be Hungry &amp; Healthy @ Same Time?</a:t>
            </a:r>
            <a:endParaRPr lang="en-US" dirty="0"/>
          </a:p>
        </p:txBody>
      </p:sp>
      <p:pic>
        <p:nvPicPr>
          <p:cNvPr id="1026" name="Picture 2" descr="C:\Users\revdrespinosa\Downloads\picture of heal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800"/>
            <a:ext cx="3352800" cy="2895600"/>
          </a:xfrm>
          <a:prstGeom prst="rect">
            <a:avLst/>
          </a:prstGeom>
          <a:noFill/>
        </p:spPr>
      </p:pic>
      <p:pic>
        <p:nvPicPr>
          <p:cNvPr id="1027" name="Picture 3" descr="C:\Users\revdrespinosa\Downloads\Picture of hung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352800"/>
            <a:ext cx="3276600" cy="2819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</a:t>
            </a:r>
            <a:r>
              <a:rPr lang="en-US" b="1" i="1" dirty="0" smtClean="0"/>
              <a:t>Maybe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Hunger can be in a healthy state.</a:t>
            </a:r>
          </a:p>
          <a:p>
            <a:endParaRPr lang="en-US" dirty="0" smtClean="0"/>
          </a:p>
          <a:p>
            <a:r>
              <a:rPr lang="en-US" dirty="0" smtClean="0"/>
              <a:t>Hunger can be in an unhealthy state (starving).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revdrespinosa\Downloads\A picture of hunger extre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124200"/>
            <a:ext cx="44958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Made You “Healthy” in Holy Baptism!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Holy Baptism you were united to Jesus and forgiven ALL of your sins!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revdrespinosa\Downloads\Holy Bapt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95600"/>
            <a:ext cx="2209800" cy="2971800"/>
          </a:xfrm>
          <a:prstGeom prst="rect">
            <a:avLst/>
          </a:prstGeom>
          <a:noFill/>
        </p:spPr>
      </p:pic>
      <p:pic>
        <p:nvPicPr>
          <p:cNvPr id="3075" name="Picture 3" descr="C:\Users\revdrespinosa\Downloads\Holy Baptism pi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895600"/>
            <a:ext cx="22860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because you still sin, you still get “hungry” for forgiveness!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Communion gives the SAME forgiveness as baptism, but you get it in a DIFFERENT way to keep you FED with forgiveness because you still struggle with sin!</a:t>
            </a:r>
            <a:endParaRPr lang="en-US" dirty="0"/>
          </a:p>
        </p:txBody>
      </p:sp>
      <p:pic>
        <p:nvPicPr>
          <p:cNvPr id="4098" name="Picture 2" descr="C:\Users\revdrespinosa\Downloads\Lamb of God and Commun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81400"/>
            <a:ext cx="2514600" cy="2514600"/>
          </a:xfrm>
          <a:prstGeom prst="rect">
            <a:avLst/>
          </a:prstGeom>
          <a:noFill/>
        </p:spPr>
      </p:pic>
      <p:pic>
        <p:nvPicPr>
          <p:cNvPr id="4099" name="Picture 3" descr="C:\Users\revdrespinosa\Downloads\Holy Communion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352800"/>
            <a:ext cx="1828800" cy="2724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4: Who is Worthy?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really only ONE who is WORTHY!</a:t>
            </a:r>
          </a:p>
          <a:p>
            <a:endParaRPr lang="en-US" dirty="0" smtClean="0"/>
          </a:p>
          <a:p>
            <a:r>
              <a:rPr lang="en-US" dirty="0" smtClean="0"/>
              <a:t>Revelation 5:12: “Worthy is the lamb who was slain!”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3" name="Picture 3" descr="C:\Users\revdrespinosa\Downloads\Behold the Lamb of G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52800"/>
            <a:ext cx="2971800" cy="2667000"/>
          </a:xfrm>
          <a:prstGeom prst="rect">
            <a:avLst/>
          </a:prstGeom>
          <a:noFill/>
        </p:spPr>
      </p:pic>
      <p:pic>
        <p:nvPicPr>
          <p:cNvPr id="5124" name="Picture 4" descr="C:\Users\revdrespinosa\Downloads\Behold the lamb of God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352800"/>
            <a:ext cx="181927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God has decided that whoever believes in the Lamb (Jesus) has His eternal life! [John 3:16]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when we trust in Jesus, Jesus SHARES with us what made Him worthy. When He was slain (Rev. 5:12), what came out of His body? Answer: His ____________!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i="1" dirty="0" smtClean="0"/>
              <a:t>1. So exactly what are we supposed to believe in when we say we believe in Jesus?</a:t>
            </a:r>
          </a:p>
          <a:p>
            <a:pPr marL="514350" indent="-514350">
              <a:buNone/>
            </a:pPr>
            <a:endParaRPr lang="en-US" b="1" i="1" dirty="0" smtClean="0"/>
          </a:p>
          <a:p>
            <a:pPr marL="514350" indent="-514350">
              <a:buNone/>
            </a:pPr>
            <a:r>
              <a:rPr lang="en-US" b="1" i="1" dirty="0" smtClean="0"/>
              <a:t>2. What are we trusting in for forgiveness of our sins and eternal life?</a:t>
            </a:r>
            <a:endParaRPr lang="en-US" b="1" i="1" dirty="0" smtClean="0"/>
          </a:p>
          <a:p>
            <a:pPr marL="514350" indent="-514350">
              <a:buNone/>
            </a:pPr>
            <a:endParaRPr lang="en-US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Luther said: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“But that person is truly worthy and well prepared who has faith in these words, ‘Given and shed for you for the forgiveness of sins.’” </a:t>
            </a:r>
            <a:r>
              <a:rPr lang="en-US" sz="3200" i="1" dirty="0" smtClean="0"/>
              <a:t>Luther’s Small Catechism</a:t>
            </a:r>
            <a:endParaRPr lang="en-US" sz="3200" dirty="0"/>
          </a:p>
        </p:txBody>
      </p:sp>
      <p:pic>
        <p:nvPicPr>
          <p:cNvPr id="6146" name="Picture 2" descr="C:\Users\revdrespinosa\Downloads\Last Sup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33800"/>
            <a:ext cx="40386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worthy reception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u="sng" dirty="0" smtClean="0"/>
              <a:t>Given and shed </a:t>
            </a:r>
            <a:r>
              <a:rPr lang="en-US" dirty="0" smtClean="0"/>
              <a:t>for you!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Given and shed </a:t>
            </a:r>
            <a:r>
              <a:rPr lang="en-US" b="1" i="1" u="sng" dirty="0" smtClean="0"/>
              <a:t>FOR YOU!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C:\Users\revdrespinosa\Downloads\given and shed for me!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962400"/>
            <a:ext cx="2971800" cy="2590800"/>
          </a:xfrm>
          <a:prstGeom prst="rect">
            <a:avLst/>
          </a:prstGeom>
          <a:noFill/>
        </p:spPr>
      </p:pic>
      <p:pic>
        <p:nvPicPr>
          <p:cNvPr id="7171" name="Picture 3" descr="C:\Users\revdrespinosa\Downloads\showing contri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76400"/>
            <a:ext cx="22860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357</TotalTime>
  <Words>285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Part I: Our NEED: Can you be Hungry &amp; Healthy @ Same Time?</vt:lpstr>
      <vt:lpstr>Answer: Maybe</vt:lpstr>
      <vt:lpstr>God Made You “Healthy” in Holy Baptism!</vt:lpstr>
      <vt:lpstr>But because you still sin, you still get “hungry” for forgiveness!</vt:lpstr>
      <vt:lpstr>Part 4: Who is Worthy?</vt:lpstr>
      <vt:lpstr>But God has decided that whoever believes in the Lamb (Jesus) has His eternal life! [John 3:16]</vt:lpstr>
      <vt:lpstr>Luther said:</vt:lpstr>
      <vt:lpstr>What does worthy reception look like?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Our NEED for the Sacrament</dc:title>
  <dc:creator>Rev. Dr. Alfonso O. Espinosa</dc:creator>
  <cp:lastModifiedBy>Rev. Dr. Alfonso O. Espinosa</cp:lastModifiedBy>
  <cp:revision>14</cp:revision>
  <dcterms:created xsi:type="dcterms:W3CDTF">2013-04-12T17:05:00Z</dcterms:created>
  <dcterms:modified xsi:type="dcterms:W3CDTF">2013-04-12T23:02:31Z</dcterms:modified>
</cp:coreProperties>
</file>